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3" r:id="rId3"/>
    <p:sldId id="294" r:id="rId4"/>
    <p:sldId id="280" r:id="rId5"/>
    <p:sldId id="282" r:id="rId6"/>
    <p:sldId id="305" r:id="rId7"/>
    <p:sldId id="283" r:id="rId8"/>
    <p:sldId id="299" r:id="rId9"/>
    <p:sldId id="292" r:id="rId10"/>
    <p:sldId id="306" r:id="rId11"/>
    <p:sldId id="307" r:id="rId12"/>
    <p:sldId id="309" r:id="rId13"/>
    <p:sldId id="285" r:id="rId14"/>
  </p:sldIdLst>
  <p:sldSz cx="9144000" cy="5715000" type="screen16x10"/>
  <p:notesSz cx="9144000" cy="6858000"/>
  <p:embeddedFontLst>
    <p:embeddedFont>
      <p:font typeface="Noto Sans Cond ExtBd" panose="020B0906040504020204"/>
      <p:bold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ID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4D2"/>
    <a:srgbClr val="033A55"/>
    <a:srgbClr val="33AED9"/>
    <a:srgbClr val="20ADEC"/>
    <a:srgbClr val="003366"/>
    <a:srgbClr val="1B6C95"/>
    <a:srgbClr val="1091FC"/>
    <a:srgbClr val="042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86554" autoAdjust="0"/>
  </p:normalViewPr>
  <p:slideViewPr>
    <p:cSldViewPr>
      <p:cViewPr varScale="1">
        <p:scale>
          <a:sx n="104" d="100"/>
          <a:sy n="104" d="100"/>
        </p:scale>
        <p:origin x="-912" y="-67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28D75-B574-4043-997E-77A2E48F1F82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2019-08-29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FF49-5937-4017-880B-752451C1296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086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C80FA4-999F-40F8-AA05-2D5B21A5A5F9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514350"/>
            <a:ext cx="41148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EB9B0C-18C0-4337-9FBF-D985FC777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8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0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8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2019-08-29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BuyEtb8f5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CID\Desktop\nugu.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2315" y="1345332"/>
            <a:ext cx="5876680" cy="2016224"/>
            <a:chOff x="1242315" y="1345332"/>
            <a:chExt cx="5876680" cy="2016224"/>
          </a:xfrm>
        </p:grpSpPr>
        <p:sp>
          <p:nvSpPr>
            <p:cNvPr id="5" name="TextBox 4"/>
            <p:cNvSpPr txBox="1"/>
            <p:nvPr/>
          </p:nvSpPr>
          <p:spPr>
            <a:xfrm>
              <a:off x="1346665" y="1345332"/>
              <a:ext cx="2168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pc="77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</a:t>
              </a:r>
              <a:r>
                <a:rPr lang="ko-KR" altLang="en-US" sz="1400" b="1" spc="77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챗봇</a:t>
              </a:r>
              <a:r>
                <a:rPr lang="en-US" altLang="ko-KR" sz="1400" b="1" spc="77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+8</a:t>
              </a:r>
              <a:endParaRPr lang="ko-KR" altLang="en-US" sz="1400" b="1" spc="77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77331" y="1558178"/>
              <a:ext cx="5841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마스터 시리즈들</a:t>
              </a:r>
              <a:endParaRPr lang="ko-KR" altLang="en-US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2315" y="1395772"/>
              <a:ext cx="45719" cy="1965784"/>
            </a:xfrm>
            <a:prstGeom prst="rect">
              <a:avLst/>
            </a:prstGeom>
            <a:solidFill>
              <a:srgbClr val="33A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59374" y="254018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77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Stratos.inc</a:t>
            </a:r>
            <a:endParaRPr lang="ko-KR" altLang="en-US" sz="1400" b="1" spc="77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2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ID\Desktop\box-office-revenu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263" b="642"/>
          <a:stretch/>
        </p:blipFill>
        <p:spPr bwMode="auto">
          <a:xfrm>
            <a:off x="0" y="0"/>
            <a:ext cx="10082400" cy="56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주의 영화순위가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알고싶다면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무</a:t>
            </a:r>
            <a:r>
              <a:rPr lang="ko-KR" altLang="en-US" sz="3200" b="1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14806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095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하루 단위와 주 단위 영화순위를 알 수 있는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챗봇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한국영화나 외국영화로 카테고리 기능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2824845"/>
            <a:ext cx="2967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 6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월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30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일의 영화순위는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이번 주 한국영화 순위를 알려줘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36" name="직사각형 35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그 주의 영화순위는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위는 </a:t>
                  </a:r>
                  <a:r>
                    <a:rPr lang="ko-KR" altLang="en-US" sz="12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엑시트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5785000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위는 </a:t>
                  </a:r>
                  <a:r>
                    <a:rPr lang="ko-KR" altLang="en-US" sz="12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봉오동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전투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2034000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위는 사자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1529000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4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위는 </a:t>
                  </a:r>
                  <a:r>
                    <a:rPr lang="ko-KR" altLang="en-US" sz="12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브링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더 </a:t>
                  </a:r>
                  <a:r>
                    <a:rPr lang="ko-KR" altLang="en-US" sz="12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소울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: 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더 무비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274000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위는 </a:t>
                  </a:r>
                  <a:r>
                    <a:rPr lang="ko-KR" altLang="en-US" sz="12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레드슈즈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664000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입니다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lang="ko-KR" altLang="en-US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다음 명령을 말해주세요</a:t>
                  </a:r>
                  <a:r>
                    <a:rPr lang="en-US" altLang="ko-KR" sz="12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이번 주 영화순위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CID\Desktop\map.15600456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r="3635"/>
          <a:stretch/>
        </p:blipFill>
        <p:spPr bwMode="auto">
          <a:xfrm>
            <a:off x="0" y="0"/>
            <a:ext cx="9144000" cy="57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0" y="1245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세계의 각 지역의 시각은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세계의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7825" y="14806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ko-KR" altLang="en-US" sz="32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820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약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60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개의 도시의 현재 시각을 알려주는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챗봇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세계의 날씨를 기반으로 제작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36" name="직사각형 35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미국 뉴욕의 현재 시각은 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월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17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일 오전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44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일요일 입니다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다른 궁금하신 게 있으신가요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뉴욕의 시간을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6422" y="-1"/>
            <a:ext cx="9150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154D9F-BBCA-4AFC-B92B-7F043558D759}"/>
              </a:ext>
            </a:extLst>
          </p:cNvPr>
          <p:cNvSpPr/>
          <p:nvPr/>
        </p:nvSpPr>
        <p:spPr>
          <a:xfrm>
            <a:off x="342644" y="2306067"/>
            <a:ext cx="2260003" cy="102612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영상으로</a:t>
            </a:r>
            <a:endParaRPr lang="en-US" altLang="ko-KR" sz="3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확인하세요</a:t>
            </a:r>
            <a:r>
              <a:rPr lang="en-US" altLang="ko-KR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!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B2DC557-A36F-43B5-A26A-2512CECD9DC9}"/>
              </a:ext>
            </a:extLst>
          </p:cNvPr>
          <p:cNvSpPr>
            <a:spLocks noGrp="1"/>
          </p:cNvSpPr>
          <p:nvPr/>
        </p:nvSpPr>
        <p:spPr>
          <a:xfrm>
            <a:off x="3807878" y="1"/>
            <a:ext cx="4993480" cy="573781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vert="horz" wrap="square" lIns="71323" tIns="35662" rIns="71323" bIns="35662" rtlCol="0" anchor="ctr">
            <a:no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A1154D9F-BBCA-4AFC-B92B-7F043558D759}"/>
              </a:ext>
            </a:extLst>
          </p:cNvPr>
          <p:cNvSpPr/>
          <p:nvPr/>
        </p:nvSpPr>
        <p:spPr>
          <a:xfrm>
            <a:off x="342644" y="3285559"/>
            <a:ext cx="2257566" cy="641407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&gt;Play </a:t>
            </a:r>
            <a:r>
              <a:rPr lang="en-US" altLang="ko-KR" sz="25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Movie</a:t>
            </a:r>
          </a:p>
          <a:p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youtu.be/HBuyEtb8f5s</a:t>
            </a:r>
            <a:r>
              <a:rPr lang="en-US" altLang="ko-KR" sz="1200" dirty="0" smtClean="0"/>
              <a:t> 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25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CID\Desktop\sankt-peterburg-osenniy-doz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768" y="6980"/>
            <a:ext cx="9204280" cy="57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36512" y="6980"/>
            <a:ext cx="9214400" cy="5715000"/>
          </a:xfrm>
          <a:prstGeom prst="rect">
            <a:avLst/>
          </a:prstGeom>
          <a:solidFill>
            <a:srgbClr val="04243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23768" y="3490"/>
            <a:ext cx="3516363" cy="5715000"/>
          </a:xfrm>
          <a:prstGeom prst="rect">
            <a:avLst/>
          </a:pr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157" y="1741597"/>
            <a:ext cx="3395852" cy="71835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9446" y="2641476"/>
            <a:ext cx="4358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리스트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1866" y="3299200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 List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5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75856" y="1200026"/>
            <a:ext cx="1873498" cy="1873498"/>
            <a:chOff x="3275856" y="1200026"/>
            <a:chExt cx="1873498" cy="1873498"/>
          </a:xfrm>
        </p:grpSpPr>
        <p:pic>
          <p:nvPicPr>
            <p:cNvPr id="4098" name="Picture 2" descr="C:\Users\ACID\Desktop\2015060712504147892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20002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201316"/>
              <a:ext cx="1872208" cy="1872208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단위의 변환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&lt;-&gt;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미터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리터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&lt;-&gt; </a:t>
              </a:r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갤런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미터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&lt;-&gt;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피트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그램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&lt;-&gt; </a:t>
              </a:r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온즈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79512" y="1201316"/>
            <a:ext cx="3000628" cy="381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■ 주요기능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챗봇을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통해서 다음과 같은 기능을 제공하고자 합니다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단위마스터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인천공항 출국장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루나마스터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무비마스터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코인마스터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부장님개그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오늘의 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세계의 시간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8133" y="468169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</a:t>
            </a:r>
            <a:endParaRPr lang="ko-KR" altLang="en-US" sz="32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27784" y="459458"/>
            <a:ext cx="4129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</a:t>
            </a:r>
            <a:r>
              <a:rPr lang="ko-KR" altLang="en-US" sz="3200" b="1" dirty="0" err="1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lang="ko-KR" altLang="en-US" sz="3200" b="1" dirty="0" err="1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제공합니다</a:t>
            </a:r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 descr="C:\Users\ACID\Desktop\f947d4c9865944d1a10f5a96fb3fd6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62" y="3160365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7152429" y="3160365"/>
            <a:ext cx="1872208" cy="1872208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가상화폐 시세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C:\Users\ACID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71" y="3145532"/>
            <a:ext cx="1865809" cy="186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CID\Desktop\2018110901621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3160365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275856" y="3160365"/>
            <a:ext cx="1872208" cy="1872208"/>
          </a:xfrm>
          <a:prstGeom prst="rect">
            <a:avLst/>
          </a:prstGeom>
          <a:solidFill>
            <a:srgbClr val="033A55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차의 효능에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정보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 descr="C:\Users\ACID\Desktop\a0397250_55fe023ec465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262" y="1205792"/>
            <a:ext cx="1869401" cy="186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167262" y="1200671"/>
            <a:ext cx="1872208" cy="1872208"/>
          </a:xfrm>
          <a:prstGeom prst="rect">
            <a:avLst/>
          </a:prstGeom>
          <a:solidFill>
            <a:srgbClr val="033A55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주일 단위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pic>
        <p:nvPicPr>
          <p:cNvPr id="1031" name="Picture 7" descr="C:\Users\ACID\Desktop\7aa3e16e-baae-43c9-9fc8-7565ca3ca8c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72" y="1203732"/>
            <a:ext cx="1869008" cy="18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5226472" y="1212695"/>
            <a:ext cx="1872208" cy="1872208"/>
          </a:xfrm>
          <a:prstGeom prst="rect">
            <a:avLst/>
          </a:prstGeom>
          <a:solidFill>
            <a:srgbClr val="20ADEC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공항 출국장의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대기인원 알림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23271" y="3145532"/>
            <a:ext cx="1872208" cy="1872208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부장님이 할법한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개그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ID\Desktop\apps.39128.9007199266244058.82aeca50-2f63-4d31-97c5-6dbc0c3b2d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580"/>
          <a:stretch/>
        </p:blipFill>
        <p:spPr bwMode="auto">
          <a:xfrm>
            <a:off x="0" y="-1300"/>
            <a:ext cx="10202882" cy="57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ACID\Desktop\bu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000" y="-1300"/>
            <a:ext cx="4318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단위를 변환할 땐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4806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12777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변환하고자 하는 단위를 말하여 변환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2375748"/>
            <a:ext cx="3502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평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&lt;-&gt;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제곱미</a:t>
            </a:r>
            <a:r>
              <a:rPr lang="ko-KR" altLang="en-US" sz="14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터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길이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&lt;-&gt;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피트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인치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미터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센치미터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무게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&lt;-&gt;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키로그램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그램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온즈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파운드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액체용량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&lt;-&gt;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리터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파운드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갤런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7" name="직사각형 16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88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갤런은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리터로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333.11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리터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다음 질문이 있으신가요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88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갤런은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리터로 몇이야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8" name="직사각형 17"/>
            <p:cNvSpPr/>
            <p:nvPr/>
          </p:nvSpPr>
          <p:spPr>
            <a:xfrm flipH="1">
              <a:off x="3155376" y="4577858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8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ID\Desktop\0c11b4fc-a1bc-47c7-9c81-800c34c466d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/>
          <a:stretch/>
        </p:blipFill>
        <p:spPr bwMode="auto">
          <a:xfrm>
            <a:off x="0" y="0"/>
            <a:ext cx="9144000" cy="57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인천공항 출국장의 대기인원은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820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인천공항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5092" y="12733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출국장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777380"/>
            <a:ext cx="456407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인천공항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터미널의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2~6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게이트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2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터미널의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게이트의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대기인원을 알려주는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챗봇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2808045"/>
            <a:ext cx="22701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- 1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게이트의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2~ 6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게이트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- 2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터미널의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1~2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게이트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528" y="4153644"/>
            <a:ext cx="8283966" cy="1476164"/>
            <a:chOff x="323528" y="4153644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53644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터미널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전체 대기인원은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게이트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1: 17,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게이트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2 32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명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터미널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알려줘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 rot="5400000" flipH="1">
            <a:off x="2120371" y="-68447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ID\Desktop\00500279_201809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6704" y="-94828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달의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월령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알고싶을땐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64613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루나</a:t>
            </a:r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25590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867679"/>
            <a:ext cx="386195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달의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월령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정보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부터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30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까지 숫자로 표현되는 달의 모양으로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초승달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보름달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반달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등의 정보를 알려줌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오늘의 </a:t>
                  </a:r>
                  <a:r>
                    <a:rPr lang="ko-KR" altLang="en-US" sz="16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월령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정보는 </a:t>
                  </a:r>
                  <a:r>
                    <a:rPr lang="en-US" altLang="ko-KR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16.4 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입니다</a:t>
                  </a:r>
                  <a:r>
                    <a:rPr lang="en-US" altLang="ko-KR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</a:p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이제 하실 말을 해 주세요</a:t>
                  </a:r>
                  <a:r>
                    <a:rPr lang="en-US" altLang="ko-KR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오늘의 달 모양은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 flipH="1">
            <a:off x="2120371" y="-689392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7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ID\Desktop\경기도일자리재단_페이스북_900x600_아재개그_0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622"/>
            <a:ext cx="9144001" cy="56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부장님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개그해주세요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부장님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14806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개그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369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부장님이 할 법한 개그를 알려주는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챗봇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김밥이 감옥에 갔습니다 그 이유는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참기름이 고소해서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부장님 개그 해줘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4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ID\Desktop\TE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6"/>
          <a:stretch/>
        </p:blipFill>
        <p:spPr bwMode="auto">
          <a:xfrm>
            <a:off x="-11477" y="-4637"/>
            <a:ext cx="9155478" cy="571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-11477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차의 효능을 </a:t>
            </a:r>
            <a:r>
              <a:rPr lang="ko-KR" altLang="en-US" sz="1600" b="1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알고싶다면</a:t>
            </a:r>
            <a:r>
              <a:rPr lang="en-US" altLang="ko-KR" sz="16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오늘의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2270" y="148637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2656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차의 효능을 알려주는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챗봇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약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13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가지의 차의 효능을 알려줍니다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홍차에는 </a:t>
                  </a:r>
                  <a:r>
                    <a:rPr lang="ko-KR" altLang="en-US" sz="14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폴리페놀이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풍부하여 </a:t>
                  </a:r>
                  <a:r>
                    <a:rPr lang="ko-KR" altLang="en-US" sz="14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항산화효과가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있습니다</a:t>
                  </a:r>
                  <a:r>
                    <a:rPr lang="en-US" altLang="ko-KR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또한 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장내 </a:t>
                  </a:r>
                  <a:r>
                    <a:rPr lang="ko-KR" altLang="en-US" sz="14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유해균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억제에 효과가 있어 장 트러블이 자주 있다면 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마시는 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것을 추천합니다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홍차의 효능을 알려줘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ID\Desktop\WhaleScreenCapture-20170620-1426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1245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가상화폐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가격이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알고싶다면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코</a:t>
            </a:r>
            <a:r>
              <a:rPr lang="ko-KR" altLang="en-US" sz="3200" b="1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148063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</a:t>
            </a:r>
            <a:r>
              <a:rPr lang="ko-KR" altLang="en-US" sz="32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252665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비트코인과 같은 가상화폐를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업비트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기준으로 알려줌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약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38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종의 화폐 지원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3073524"/>
            <a:ext cx="3007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- 1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개 단위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여러 개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(38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개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단위도 지원 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36" name="직사각형 35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현재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 비트코인의 시세는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12,525,636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원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비트코인 가격을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50" y="5476681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Ringing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Bloom 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7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563</Words>
  <Application>Microsoft Office PowerPoint</Application>
  <PresentationFormat>화면 슬라이드 쇼(16:10)</PresentationFormat>
  <Paragraphs>149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Arial</vt:lpstr>
      <vt:lpstr>Noto Sans Cond ExtBd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LunaStratos</Manager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교통마스터 1차 기획서</dc:title>
  <dc:creator>LunaStratos</dc:creator>
  <dc:description>가을비, The Umbrella For Autumn Rain</dc:description>
  <cp:lastModifiedBy>lostman</cp:lastModifiedBy>
  <cp:revision>486</cp:revision>
  <dcterms:created xsi:type="dcterms:W3CDTF">2006-10-05T04:04:58Z</dcterms:created>
  <dcterms:modified xsi:type="dcterms:W3CDTF">2019-08-29T01:05:23Z</dcterms:modified>
  <cp:version>1.0.5</cp:version>
</cp:coreProperties>
</file>